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10"/>
  </p:notesMasterIdLst>
  <p:sldIdLst>
    <p:sldId id="256" r:id="rId5"/>
    <p:sldId id="257" r:id="rId6"/>
    <p:sldId id="258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181C8-A8BB-4E16-8546-22602AE42D0B}" v="9" dt="2024-02-22T07:26:53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DE9EF-575E-47DB-AA91-3F505319FC96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6892-D54A-4E24-9034-6BC720181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86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99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96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313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51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18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53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93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94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74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22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06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18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15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8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83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EDB600-6C89-4AA5-9B04-63AE716C70C1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6D62-D506-4001-BD76-B7C7A5D56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52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44E81-7BA6-74B2-36C1-C0687C06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622" y="-543536"/>
            <a:ext cx="9932894" cy="1754325"/>
          </a:xfrm>
        </p:spPr>
        <p:txBody>
          <a:bodyPr>
            <a:noAutofit/>
          </a:bodyPr>
          <a:lstStyle/>
          <a:p>
            <a:r>
              <a:rPr lang="cs-CZ" sz="7200" b="1" dirty="0"/>
              <a:t>ŠKOLNÍ KRONIKY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D1E941-ABD7-B372-ACD5-810B2A07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5751" y="1076897"/>
            <a:ext cx="5665694" cy="852750"/>
          </a:xfrm>
        </p:spPr>
        <p:txBody>
          <a:bodyPr>
            <a:normAutofit/>
          </a:bodyPr>
          <a:lstStyle/>
          <a:p>
            <a:r>
              <a:rPr lang="cs-CZ" sz="3200" dirty="0"/>
              <a:t>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314F9B-7DBB-FED6-C31F-57F11D9E1B32}"/>
              </a:ext>
            </a:extLst>
          </p:cNvPr>
          <p:cNvSpPr txBox="1"/>
          <p:nvPr/>
        </p:nvSpPr>
        <p:spPr>
          <a:xfrm>
            <a:off x="4292564" y="1119457"/>
            <a:ext cx="94841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1938-1945</a:t>
            </a:r>
          </a:p>
          <a:p>
            <a:endParaRPr lang="cs-CZ" sz="5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003AE8-B3D0-2270-CEB2-66FED3C6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2" y="1210789"/>
            <a:ext cx="3927501" cy="22775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8B79EC-CF3A-FBBE-9A1E-C448FD89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26" y="4000873"/>
            <a:ext cx="4080207" cy="22775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E0081C-A8EE-2342-E909-83423E7A5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299" y="2831221"/>
            <a:ext cx="4880232" cy="31062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5BF05F3-E996-F6D9-5783-DF6560C3933E}"/>
              </a:ext>
            </a:extLst>
          </p:cNvPr>
          <p:cNvSpPr txBox="1"/>
          <p:nvPr/>
        </p:nvSpPr>
        <p:spPr>
          <a:xfrm>
            <a:off x="9574304" y="2269550"/>
            <a:ext cx="242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MNICHOVSKÁ DOHODA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7EB598-7AEB-4444-7F5F-27EE676CFFD1}"/>
              </a:ext>
            </a:extLst>
          </p:cNvPr>
          <p:cNvSpPr txBox="1"/>
          <p:nvPr/>
        </p:nvSpPr>
        <p:spPr>
          <a:xfrm>
            <a:off x="9574304" y="5937515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DRUHÁ REPUBLIKA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FA2ACC-3EFA-B179-2F29-A42B1BEA20D1}"/>
              </a:ext>
            </a:extLst>
          </p:cNvPr>
          <p:cNvSpPr txBox="1"/>
          <p:nvPr/>
        </p:nvSpPr>
        <p:spPr>
          <a:xfrm>
            <a:off x="302982" y="3488336"/>
            <a:ext cx="328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PROTEKTORÁT ČECHY A MORAVA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CCEDA50-1FB1-4017-3EC0-60EE9863043F}"/>
              </a:ext>
            </a:extLst>
          </p:cNvPr>
          <p:cNvSpPr txBox="1"/>
          <p:nvPr/>
        </p:nvSpPr>
        <p:spPr>
          <a:xfrm>
            <a:off x="782696" y="6052293"/>
            <a:ext cx="232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FAŠISMUS V NĚMECKU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4606432-8145-7E1D-D6B2-591B98B30276}"/>
              </a:ext>
            </a:extLst>
          </p:cNvPr>
          <p:cNvSpPr txBox="1"/>
          <p:nvPr/>
        </p:nvSpPr>
        <p:spPr>
          <a:xfrm>
            <a:off x="4722756" y="3460997"/>
            <a:ext cx="244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DRUHÁ SVĚTOVÁ VÁLKA</a:t>
            </a:r>
          </a:p>
        </p:txBody>
      </p:sp>
    </p:spTree>
    <p:extLst>
      <p:ext uri="{BB962C8B-B14F-4D97-AF65-F5344CB8AC3E}">
        <p14:creationId xmlns:p14="http://schemas.microsoft.com/office/powerpoint/2010/main" val="345310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626DA-DED3-2B6E-AFDB-23CF583B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9" y="375557"/>
            <a:ext cx="2899189" cy="6063343"/>
          </a:xfrm>
        </p:spPr>
        <p:txBody>
          <a:bodyPr anchor="t">
            <a:normAutofit/>
          </a:bodyPr>
          <a:lstStyle/>
          <a:p>
            <a:r>
              <a:rPr lang="cs-CZ" sz="8800" b="1" dirty="0">
                <a:solidFill>
                  <a:srgbClr val="FFFFFF"/>
                </a:solidFill>
              </a:rPr>
              <a:t>1938 </a:t>
            </a:r>
            <a:br>
              <a:rPr lang="cs-CZ" sz="4000" b="1" dirty="0">
                <a:solidFill>
                  <a:srgbClr val="FFFFFF"/>
                </a:solidFill>
              </a:rPr>
            </a:br>
            <a:endParaRPr lang="cs-CZ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506784-1424-EA00-321A-73EACF3FE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441" y="2059180"/>
            <a:ext cx="6842927" cy="3266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 -O prázdninách 1938 bylo firmou bratři </a:t>
            </a:r>
            <a:r>
              <a:rPr lang="cs-CZ" sz="2000" dirty="0" err="1"/>
              <a:t>škulové</a:t>
            </a:r>
            <a:r>
              <a:rPr lang="cs-CZ" sz="2000" dirty="0"/>
              <a:t> ve       </a:t>
            </a:r>
            <a:r>
              <a:rPr lang="cs-CZ" sz="2000" dirty="0" err="1"/>
              <a:t>fýdku</a:t>
            </a:r>
            <a:r>
              <a:rPr lang="cs-CZ" sz="2000" dirty="0"/>
              <a:t> instalováno do všech tříd vedení pro školní rozhlas ,</a:t>
            </a:r>
            <a:r>
              <a:rPr lang="cs-CZ" sz="2000" dirty="0" err="1"/>
              <a:t>ředitrelna</a:t>
            </a:r>
            <a:r>
              <a:rPr lang="cs-CZ" sz="2000" dirty="0"/>
              <a:t> a třídy byly po instalaci vymalovány, dveře ve třídách a záchodech byly nově opatřeny závěsy </a:t>
            </a:r>
          </a:p>
          <a:p>
            <a:pPr marL="0" indent="0">
              <a:buNone/>
            </a:pPr>
            <a:r>
              <a:rPr lang="cs-CZ" sz="2000" dirty="0"/>
              <a:t>-28. Března- okresní péče darovala 7 párů obuvi, uspořádaly vánoční nadílku pro žáky, školní učebnice zakoupila obec dále z daru     nakladatelství celkem za 734/KČ</a:t>
            </a:r>
          </a:p>
        </p:txBody>
      </p:sp>
      <p:pic>
        <p:nvPicPr>
          <p:cNvPr id="2050" name="Picture 2" descr="GC6DRVH 1938 - Uvod (Unknown Cache) in Středočeský kraj, Czechia created by  PanzerStepan">
            <a:extLst>
              <a:ext uri="{FF2B5EF4-FFF2-40B4-BE49-F238E27FC236}">
                <a16:creationId xmlns:a16="http://schemas.microsoft.com/office/drawing/2014/main" id="{58810B37-0A38-9D06-A588-0B5AE86E03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52" y="348343"/>
            <a:ext cx="4252067" cy="59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2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9F9B8-774A-E19B-39F2-FE722ADC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29" y="730322"/>
            <a:ext cx="3703320" cy="2344473"/>
          </a:xfrm>
          <a:solidFill>
            <a:schemeClr val="tx1">
              <a:alpha val="50000"/>
            </a:schemeClr>
          </a:solidFill>
          <a:ln w="25400" cap="sq" cmpd="sng">
            <a:solidFill>
              <a:schemeClr val="bg1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</a:rPr>
              <a:t>1939 až 1943 </a:t>
            </a:r>
          </a:p>
        </p:txBody>
      </p:sp>
      <p:pic>
        <p:nvPicPr>
          <p:cNvPr id="6" name="Zástupný obsah 5" descr="Obsah obrázku text, rukopis, papír, Papírový výrobek&#10;&#10;Popis byl vytvořen automaticky">
            <a:extLst>
              <a:ext uri="{FF2B5EF4-FFF2-40B4-BE49-F238E27FC236}">
                <a16:creationId xmlns:a16="http://schemas.microsoft.com/office/drawing/2014/main" id="{625D61C8-F328-DE3B-9E68-DB27298AB7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2297" y="-90274"/>
            <a:ext cx="4134537" cy="7349684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759F0B-8D58-F282-213B-91360F51A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529" y="3219142"/>
            <a:ext cx="3814440" cy="34027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Rok 1939/40 nebyl nikde zaznamenán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Roky 1940 – 1943 jsou zaznamenány v kronice uložené v archívu ve Frýdku – Místku, proto je nemůžeme zpracovat</a:t>
            </a:r>
          </a:p>
        </p:txBody>
      </p:sp>
    </p:spTree>
    <p:extLst>
      <p:ext uri="{BB962C8B-B14F-4D97-AF65-F5344CB8AC3E}">
        <p14:creationId xmlns:p14="http://schemas.microsoft.com/office/powerpoint/2010/main" val="968274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D55AF-FAFB-5BF1-58FF-5616979C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432"/>
            <a:ext cx="2899189" cy="4973900"/>
          </a:xfrm>
        </p:spPr>
        <p:txBody>
          <a:bodyPr anchor="t">
            <a:normAutofit/>
          </a:bodyPr>
          <a:lstStyle/>
          <a:p>
            <a:r>
              <a:rPr lang="cs-CZ" sz="7200" dirty="0">
                <a:solidFill>
                  <a:srgbClr val="FFFFFF"/>
                </a:solidFill>
              </a:rPr>
              <a:t>1944-</a:t>
            </a:r>
            <a:br>
              <a:rPr lang="cs-CZ" sz="7200" dirty="0">
                <a:solidFill>
                  <a:srgbClr val="FFFFFF"/>
                </a:solidFill>
              </a:rPr>
            </a:br>
            <a:r>
              <a:rPr lang="cs-CZ" sz="7200" dirty="0">
                <a:solidFill>
                  <a:srgbClr val="FFFFFF"/>
                </a:solidFill>
              </a:rPr>
              <a:t>1945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40953E-CDBD-7BC4-777C-09E8C015A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9292" y="802433"/>
            <a:ext cx="3959052" cy="49738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Správce školy byl jako politický vězeň suspendován, po návratu do školní služby po osvobození Rudou armádou nenašel mnoho záznamů, proto je zápis z těchto let neúplný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Jan </a:t>
            </a:r>
            <a:r>
              <a:rPr lang="cs-CZ" sz="2000" dirty="0" err="1"/>
              <a:t>Blacheta</a:t>
            </a:r>
            <a:r>
              <a:rPr lang="cs-CZ" sz="2000" dirty="0"/>
              <a:t>, učitel na naší ZŠ, se 21.5.1945 vrátil z koncentračního tábora, na základě lékařského vysvědčení dostal 3 měsíční dovolenou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B5430D-F7AE-F9F6-E545-F914DC9F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68344" y="802433"/>
            <a:ext cx="3680962" cy="49739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Škola byla v těchto letech několikrát obsazena oddíly německého vojska, musela jim být ponechána kuchyně i kabinet, z kuchyně ukradli část inventáře, v kabinetě bylo poškozeno hodně cenných pomůcek</a:t>
            </a:r>
          </a:p>
        </p:txBody>
      </p:sp>
    </p:spTree>
    <p:extLst>
      <p:ext uri="{BB962C8B-B14F-4D97-AF65-F5344CB8AC3E}">
        <p14:creationId xmlns:p14="http://schemas.microsoft.com/office/powerpoint/2010/main" val="151624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. října 1938 | Paměť národa">
            <a:extLst>
              <a:ext uri="{FF2B5EF4-FFF2-40B4-BE49-F238E27FC236}">
                <a16:creationId xmlns:a16="http://schemas.microsoft.com/office/drawing/2014/main" id="{FAAFDDC0-DE43-F6FD-7E9F-33F143DE9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4B52A23-EF10-4B07-DA61-2DB090A4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cs-CZ" b="1"/>
              <a:t>Děkujeme za pozornost</a:t>
            </a:r>
          </a:p>
        </p:txBody>
      </p:sp>
      <p:sp>
        <p:nvSpPr>
          <p:cNvPr id="1033" name="Rectangle 1030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B83535-39DF-6092-8A2E-D2268F8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Zdroje: použili jsme kroniku od 1938 až 1945, obrázky z Googlu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Matyáš, Teja G., Jožka, Tom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733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0BB379ABA4EE429FEE9A2621247064" ma:contentTypeVersion="9" ma:contentTypeDescription="Vytvoří nový dokument" ma:contentTypeScope="" ma:versionID="2e9bc0bbf28111efda957fb6ce4516e2">
  <xsd:schema xmlns:xsd="http://www.w3.org/2001/XMLSchema" xmlns:xs="http://www.w3.org/2001/XMLSchema" xmlns:p="http://schemas.microsoft.com/office/2006/metadata/properties" xmlns:ns3="0f9dc962-64d4-4231-9c8e-d91023a2c5c9" xmlns:ns4="0b48c894-b816-4ddf-8e9d-4abf15c37967" targetNamespace="http://schemas.microsoft.com/office/2006/metadata/properties" ma:root="true" ma:fieldsID="08209145024b568631318c89d2ae1c46" ns3:_="" ns4:_="">
    <xsd:import namespace="0f9dc962-64d4-4231-9c8e-d91023a2c5c9"/>
    <xsd:import namespace="0b48c894-b816-4ddf-8e9d-4abf15c3796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c962-64d4-4231-9c8e-d91023a2c5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8c894-b816-4ddf-8e9d-4abf15c379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48c894-b816-4ddf-8e9d-4abf15c37967" xsi:nil="true"/>
  </documentManagement>
</p:properties>
</file>

<file path=customXml/itemProps1.xml><?xml version="1.0" encoding="utf-8"?>
<ds:datastoreItem xmlns:ds="http://schemas.openxmlformats.org/officeDocument/2006/customXml" ds:itemID="{3D9DB2A7-7E58-4299-9B2A-376C65BD67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359F6D-FF7E-483D-B763-1C0DA77FC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dc962-64d4-4231-9c8e-d91023a2c5c9"/>
    <ds:schemaRef ds:uri="0b48c894-b816-4ddf-8e9d-4abf15c37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AAD871-DF87-4029-9BD1-00719B13B64A}">
  <ds:schemaRefs>
    <ds:schemaRef ds:uri="http://schemas.microsoft.com/office/2006/documentManagement/types"/>
    <ds:schemaRef ds:uri="http://purl.org/dc/dcmitype/"/>
    <ds:schemaRef ds:uri="0f9dc962-64d4-4231-9c8e-d91023a2c5c9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b48c894-b816-4ddf-8e9d-4abf15c379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</TotalTime>
  <Words>225</Words>
  <Application>Microsoft Office PowerPoint</Application>
  <PresentationFormat>Širokoúhlá obrazovka</PresentationFormat>
  <Paragraphs>21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Wingdings 3</vt:lpstr>
      <vt:lpstr>Ion</vt:lpstr>
      <vt:lpstr>ŠKOLNÍ KRONIKY</vt:lpstr>
      <vt:lpstr>1938  </vt:lpstr>
      <vt:lpstr>1939 až 1943 </vt:lpstr>
      <vt:lpstr>1944- 1945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</dc:title>
  <dc:creator>Tereza Glogarová</dc:creator>
  <cp:lastModifiedBy>Tereza Glogarová</cp:lastModifiedBy>
  <cp:revision>2</cp:revision>
  <dcterms:created xsi:type="dcterms:W3CDTF">2023-10-03T11:23:05Z</dcterms:created>
  <dcterms:modified xsi:type="dcterms:W3CDTF">2024-02-22T07:34:20Z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0x010100110BB379ABA4EE429FEE9A2621247064</vt:lpwstr>
  </property>
</Properties>
</file>